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2" r:id="rId7"/>
    <p:sldId id="268" r:id="rId8"/>
    <p:sldId id="265" r:id="rId9"/>
    <p:sldId id="266" r:id="rId10"/>
    <p:sldId id="257" r:id="rId11"/>
    <p:sldId id="260" r:id="rId12"/>
    <p:sldId id="261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195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s\burndown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189413823272106E-2"/>
          <c:y val="0.190231481481481"/>
          <c:w val="0.89591907261592296"/>
          <c:h val="0.57563247302420495"/>
        </c:manualLayout>
      </c:layout>
      <c:lineChart>
        <c:grouping val="standard"/>
        <c:varyColors val="0"/>
        <c:ser>
          <c:idx val="1"/>
          <c:order val="0"/>
          <c:tx>
            <c:v>Actual Tasks Completed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'[burndown chart.xlsx]Sheet1'!$A$3:$A$15</c:f>
              <c:numCache>
                <c:formatCode>General</c:formatCode>
                <c:ptCount val="13"/>
                <c:pt idx="0">
                  <c:v>42</c:v>
                </c:pt>
                <c:pt idx="1">
                  <c:v>37</c:v>
                </c:pt>
                <c:pt idx="2">
                  <c:v>34</c:v>
                </c:pt>
                <c:pt idx="3">
                  <c:v>33</c:v>
                </c:pt>
                <c:pt idx="4">
                  <c:v>32</c:v>
                </c:pt>
                <c:pt idx="5">
                  <c:v>30</c:v>
                </c:pt>
                <c:pt idx="6">
                  <c:v>28</c:v>
                </c:pt>
                <c:pt idx="7">
                  <c:v>22</c:v>
                </c:pt>
                <c:pt idx="8">
                  <c:v>16</c:v>
                </c:pt>
                <c:pt idx="9">
                  <c:v>11</c:v>
                </c:pt>
                <c:pt idx="10">
                  <c:v>5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4F-41E7-BDE4-68E23D7DB87B}"/>
            </c:ext>
          </c:extLst>
        </c:ser>
        <c:ser>
          <c:idx val="0"/>
          <c:order val="1"/>
          <c:tx>
            <c:v>Projected Tasks Completed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'[burndown chart.xlsx]Sheet1'!$B$3:$B$15</c:f>
              <c:numCache>
                <c:formatCode>General</c:formatCode>
                <c:ptCount val="13"/>
                <c:pt idx="0">
                  <c:v>48</c:v>
                </c:pt>
                <c:pt idx="1">
                  <c:v>44</c:v>
                </c:pt>
                <c:pt idx="2">
                  <c:v>40</c:v>
                </c:pt>
                <c:pt idx="3">
                  <c:v>36</c:v>
                </c:pt>
                <c:pt idx="4">
                  <c:v>32</c:v>
                </c:pt>
                <c:pt idx="5">
                  <c:v>28</c:v>
                </c:pt>
                <c:pt idx="6">
                  <c:v>24</c:v>
                </c:pt>
                <c:pt idx="7">
                  <c:v>20</c:v>
                </c:pt>
                <c:pt idx="8">
                  <c:v>16</c:v>
                </c:pt>
                <c:pt idx="9">
                  <c:v>12</c:v>
                </c:pt>
                <c:pt idx="10">
                  <c:v>8</c:v>
                </c:pt>
                <c:pt idx="11">
                  <c:v>4</c:v>
                </c:pt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4F-41E7-BDE4-68E23D7DB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3699696"/>
        <c:axId val="1833701744"/>
      </c:lineChart>
      <c:catAx>
        <c:axId val="18336996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701744"/>
        <c:crosses val="autoZero"/>
        <c:auto val="1"/>
        <c:lblAlgn val="ctr"/>
        <c:lblOffset val="100"/>
        <c:noMultiLvlLbl val="0"/>
      </c:catAx>
      <c:valAx>
        <c:axId val="183370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69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045D-2AB2-4E5B-A620-F3DE227DA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A79CD-45F7-4813-B9E2-0F75FEDD0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9124D-95A1-4527-BFE3-FEA4978C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ED326-9C92-43E9-A82C-C597B93D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32550-59F4-4A23-A0F2-27104323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4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4D6D-37F9-4723-90ED-E013700A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328B1-C220-4EAC-AEB9-75C7E2338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053A-23C4-4624-8185-C2D76796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00A6-B8EB-4321-AE77-AA2DC91B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E99B-9F39-4A3B-9622-C2CB2DD0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63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1F4095-2A68-44E9-9A5D-9F929FAFB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3FDE80-E7C7-4D2E-AA8C-3A24B6131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1511E-E56C-4A4F-87F0-52D4076CB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E8247-73D1-42C1-9D5F-BFC7CF13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80974-6C9B-4469-ABAD-8568A65E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8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ECDC-EEEB-4084-907B-F429196E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6572B-AC43-4F3F-B279-03275AF83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DC90-F4DF-4C29-8095-F0C33953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BF36-A75D-4691-A47E-7AC6166D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ABF2-A447-494A-B513-1C051A43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986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91E2-94DB-4FA7-8654-ABDB912C6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CF335-61E1-47FE-84FC-AE41302A0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C7ACA-3B8C-4784-ADC5-7DBDC5FD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0B07-B037-42ED-8CBC-4C4E57B8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E29A1-D8CE-4C1F-8CCA-68B14087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1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7094-34AF-485A-9CF8-AC270B60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6CA07-272B-4B21-BA93-C3C6337B7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3D678-C8E1-45CC-94B5-303628FA8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179B2-1619-4043-89AA-356A793E8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BC843-8417-42FB-8FB4-1B26CBF05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9351-673B-4F94-853E-C4E74F2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55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D022-03D2-4135-A1DD-1DFEF2ED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229D1-5DDE-4B9F-9A98-24F0D6E7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05DBD-D30C-475D-9CC7-8AEDC373C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6D526-7C27-437E-9EEF-66EB68E06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C7B6FA-5F41-4937-A739-4597C3B4B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C4853A-477E-4076-90EA-90D3B249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E7D98-9D07-4B49-BF33-D643E58F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6919D3-6E94-4FD4-9312-2AB4B6D8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505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82F9-51C3-4517-A13B-CDDC6DAF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9815C-8432-4345-8AD8-736E429C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A14B3-5D43-4774-B4E1-AD7E8E990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6E937-123E-409F-A0EE-71F5CE137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51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603093-6EF1-43F1-B787-5D85106C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1BED4-6018-49F1-AE40-491272F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7012-39C0-4688-8B8E-5B76C151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123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07F05-4C7E-423F-ADDF-D0F76033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ADFE-C803-4FD6-9EAE-BBED25D01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F409D-7DF0-4A12-AD00-BDC8CBDC1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28332-4F23-478D-B3F7-E577FAEF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B25FD-BF83-4E8D-94B8-E9F18CF5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59672-978F-4963-A441-3B1AB759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09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AB59-6A17-4D84-9249-B91A5251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C2B22-1794-49D6-9BF5-E8F1C0013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43D81-0958-4185-95FC-8CC38E250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B994-51E2-4B0C-94D2-CCD77C34A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AD40D-18B7-425A-B721-D469323A3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57267-461B-4CED-B7E7-727AEFF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35A73-56C2-4808-B36E-DB8FBDD1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8A06B-9242-4EC3-933C-FFDC4272D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7255E-28D3-4DA1-816B-3B77F4FB1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5D42-3AEB-425D-90EC-012CC2C3BB53}" type="datetimeFigureOut">
              <a:rPr lang="en-AU" smtClean="0"/>
              <a:t>23/10/2017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4C028-EEFA-4E12-B9A6-708CD5A13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F459B-1AB4-4C74-BCBC-35CCCE31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FBC95-DD3E-400C-A06F-158A0C4CD7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61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1B3A-FF7D-46E9-A213-2870C260F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4461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Smart City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2D8BF-2C8F-4487-8CB7-003F9CE83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02238"/>
            <a:ext cx="12192000" cy="1655762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br>
              <a:rPr lang="en-AU" b="1" dirty="0">
                <a:solidFill>
                  <a:schemeClr val="bg1"/>
                </a:solidFill>
              </a:rPr>
            </a:br>
            <a:r>
              <a:rPr lang="en-AU" b="1" dirty="0">
                <a:solidFill>
                  <a:schemeClr val="bg1"/>
                </a:solidFill>
              </a:rPr>
              <a:t>Luke, Aarond, Maxim, Alice</a:t>
            </a:r>
            <a:br>
              <a:rPr lang="en-AU" b="1" dirty="0">
                <a:solidFill>
                  <a:schemeClr val="bg1"/>
                </a:solidFill>
              </a:rPr>
            </a:br>
            <a:r>
              <a:rPr lang="en-AU" b="1" dirty="0">
                <a:solidFill>
                  <a:schemeClr val="bg1"/>
                </a:solidFill>
              </a:rPr>
              <a:t>Team 104</a:t>
            </a:r>
          </a:p>
        </p:txBody>
      </p:sp>
    </p:spTree>
    <p:extLst>
      <p:ext uri="{BB962C8B-B14F-4D97-AF65-F5344CB8AC3E}">
        <p14:creationId xmlns:p14="http://schemas.microsoft.com/office/powerpoint/2010/main" val="3560543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C5581AAD-A2E1-42D9-9B25-97D309167CF3}"/>
              </a:ext>
            </a:extLst>
          </p:cNvPr>
          <p:cNvSpPr txBox="1">
            <a:spLocks/>
          </p:cNvSpPr>
          <p:nvPr/>
        </p:nvSpPr>
        <p:spPr>
          <a:xfrm>
            <a:off x="0" y="5532437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56924CC-0184-4466-9957-F5BDF7A83D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mysoreplywood.com/wp-content/uploads/2015/01/pinboard.png">
            <a:extLst>
              <a:ext uri="{FF2B5EF4-FFF2-40B4-BE49-F238E27FC236}">
                <a16:creationId xmlns:a16="http://schemas.microsoft.com/office/drawing/2014/main" id="{3BD7F955-7339-4B82-A1B4-6E79D95FA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77" y="904469"/>
            <a:ext cx="7150255" cy="477170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F3C5-B3C8-485A-9BEF-674A0BC95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95" t="-3994"/>
          <a:stretch/>
        </p:blipFill>
        <p:spPr>
          <a:xfrm>
            <a:off x="3318187" y="2873804"/>
            <a:ext cx="6257926" cy="21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532BD-3C6D-4843-9570-54A729D7F4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5" t="-4770" b="-1"/>
          <a:stretch/>
        </p:blipFill>
        <p:spPr>
          <a:xfrm>
            <a:off x="3318188" y="3103327"/>
            <a:ext cx="6257925" cy="269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E2D3E4-DA95-4481-9432-7DA62B40F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024" y="3385200"/>
            <a:ext cx="6257925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0A85B-92BB-42F6-B804-E4C84F9DD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7024" y="3663310"/>
            <a:ext cx="6210300" cy="26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BA7A7-57A5-47AC-BB05-CB5135C3D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449" y="3949572"/>
            <a:ext cx="6238875" cy="247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7F649-681A-43C1-AEEA-9EB0802B6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3211" y="4625847"/>
            <a:ext cx="6210300" cy="361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5B0AE2-5E28-42D6-9FDC-4BCC049C89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024" y="4197222"/>
            <a:ext cx="6162675" cy="361950"/>
          </a:xfrm>
          <a:prstGeom prst="rect">
            <a:avLst/>
          </a:prstGeom>
        </p:spPr>
      </p:pic>
      <p:pic>
        <p:nvPicPr>
          <p:cNvPr id="1028" name="Picture 4" descr="Pushpin, Push Pin, Office, Pin, Red, Tack, Thumbtack">
            <a:extLst>
              <a:ext uri="{FF2B5EF4-FFF2-40B4-BE49-F238E27FC236}">
                <a16:creationId xmlns:a16="http://schemas.microsoft.com/office/drawing/2014/main" id="{4061AD2B-CE9E-4183-970A-BE625F79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54" y="2727355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Pushpin, Push Pin, Office, Pin, Red, Tack, Thumbtack">
            <a:extLst>
              <a:ext uri="{FF2B5EF4-FFF2-40B4-BE49-F238E27FC236}">
                <a16:creationId xmlns:a16="http://schemas.microsoft.com/office/drawing/2014/main" id="{B4587C17-23DC-4A95-84ED-0A24DCD9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272" y="3046184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ushpin, Push Pin, Office, Pin, Red, Tack, Thumbtack">
            <a:extLst>
              <a:ext uri="{FF2B5EF4-FFF2-40B4-BE49-F238E27FC236}">
                <a16:creationId xmlns:a16="http://schemas.microsoft.com/office/drawing/2014/main" id="{AA4CBCB3-A52B-430F-95E1-AA7112BD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996" y="3300490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ushpin, Push Pin, Office, Pin, Red, Tack, Thumbtack">
            <a:extLst>
              <a:ext uri="{FF2B5EF4-FFF2-40B4-BE49-F238E27FC236}">
                <a16:creationId xmlns:a16="http://schemas.microsoft.com/office/drawing/2014/main" id="{F55F383A-3A36-4744-8214-F2A362E0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589" y="3575953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ushpin, Push Pin, Office, Pin, Red, Tack, Thumbtack">
            <a:extLst>
              <a:ext uri="{FF2B5EF4-FFF2-40B4-BE49-F238E27FC236}">
                <a16:creationId xmlns:a16="http://schemas.microsoft.com/office/drawing/2014/main" id="{FB98845E-008C-4034-BA74-429EC234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753" y="3825213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Pushpin, Push Pin, Office, Pin, Red, Tack, Thumbtack">
            <a:extLst>
              <a:ext uri="{FF2B5EF4-FFF2-40B4-BE49-F238E27FC236}">
                <a16:creationId xmlns:a16="http://schemas.microsoft.com/office/drawing/2014/main" id="{133C2584-76CF-4910-8B33-12CB3C4E4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405" y="4105722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ushpin, Push Pin, Office, Pin, Red, Tack, Thumbtack">
            <a:extLst>
              <a:ext uri="{FF2B5EF4-FFF2-40B4-BE49-F238E27FC236}">
                <a16:creationId xmlns:a16="http://schemas.microsoft.com/office/drawing/2014/main" id="{6A23CF41-9518-428C-8023-382B24FD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50800" y="2762693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Pushpin, Push Pin, Office, Pin, Red, Tack, Thumbtack">
            <a:extLst>
              <a:ext uri="{FF2B5EF4-FFF2-40B4-BE49-F238E27FC236}">
                <a16:creationId xmlns:a16="http://schemas.microsoft.com/office/drawing/2014/main" id="{CA6F5EE0-B168-46C3-85B8-97D2D664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588" y="4577301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ushpin, Push Pin, Office, Pin, Red, Tack, Thumbtack">
            <a:extLst>
              <a:ext uri="{FF2B5EF4-FFF2-40B4-BE49-F238E27FC236}">
                <a16:creationId xmlns:a16="http://schemas.microsoft.com/office/drawing/2014/main" id="{FD2DEC1C-9DBF-41C6-9A24-BCA7C5CD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93834" y="3048617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ushpin, Push Pin, Office, Pin, Red, Tack, Thumbtack">
            <a:extLst>
              <a:ext uri="{FF2B5EF4-FFF2-40B4-BE49-F238E27FC236}">
                <a16:creationId xmlns:a16="http://schemas.microsoft.com/office/drawing/2014/main" id="{E16FBF66-9123-4151-B769-FF395056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65186" y="3311394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Pushpin, Push Pin, Office, Pin, Red, Tack, Thumbtack">
            <a:extLst>
              <a:ext uri="{FF2B5EF4-FFF2-40B4-BE49-F238E27FC236}">
                <a16:creationId xmlns:a16="http://schemas.microsoft.com/office/drawing/2014/main" id="{AE44B7B7-3875-4EF7-B1C3-3362E1AE8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50800" y="3590130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Pushpin, Push Pin, Office, Pin, Red, Tack, Thumbtack">
            <a:extLst>
              <a:ext uri="{FF2B5EF4-FFF2-40B4-BE49-F238E27FC236}">
                <a16:creationId xmlns:a16="http://schemas.microsoft.com/office/drawing/2014/main" id="{3EDB7741-E916-4B89-9207-2E8DCD55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36414" y="3851416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Pushpin, Push Pin, Office, Pin, Red, Tack, Thumbtack">
            <a:extLst>
              <a:ext uri="{FF2B5EF4-FFF2-40B4-BE49-F238E27FC236}">
                <a16:creationId xmlns:a16="http://schemas.microsoft.com/office/drawing/2014/main" id="{AEE80D50-2171-4E6A-97EB-F74A601E5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11436" y="4640456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ushpin, Push Pin, Office, Pin, Red, Tack, Thumbtack">
            <a:extLst>
              <a:ext uri="{FF2B5EF4-FFF2-40B4-BE49-F238E27FC236}">
                <a16:creationId xmlns:a16="http://schemas.microsoft.com/office/drawing/2014/main" id="{63E23E58-E0CB-4676-9C43-6E56537B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21692">
            <a:off x="3193835" y="4267518"/>
            <a:ext cx="585359" cy="5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mages.freecreatives.com/wp-content/uploads/2015/10/free-lined-paper-texture.jpg">
            <a:extLst>
              <a:ext uri="{FF2B5EF4-FFF2-40B4-BE49-F238E27FC236}">
                <a16:creationId xmlns:a16="http://schemas.microsoft.com/office/drawing/2014/main" id="{53BF2CF5-37F2-4988-9BD5-AF8B12BED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26"/>
          <a:stretch/>
        </p:blipFill>
        <p:spPr bwMode="auto">
          <a:xfrm>
            <a:off x="3404115" y="1239228"/>
            <a:ext cx="5715000" cy="124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88F1C-90BD-41FD-978D-80F41DFD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374" y="13138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AU" sz="3600" dirty="0">
                <a:latin typeface="Papyrus" panose="03070502060502030205" pitchFamily="66" charset="0"/>
              </a:rPr>
              <a:t>Highlight User Stories</a:t>
            </a:r>
          </a:p>
        </p:txBody>
      </p:sp>
    </p:spTree>
    <p:extLst>
      <p:ext uri="{BB962C8B-B14F-4D97-AF65-F5344CB8AC3E}">
        <p14:creationId xmlns:p14="http://schemas.microsoft.com/office/powerpoint/2010/main" val="86022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Burndown Chart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5526435"/>
              </p:ext>
            </p:extLst>
          </p:nvPr>
        </p:nvGraphicFramePr>
        <p:xfrm>
          <a:off x="2806700" y="1583531"/>
          <a:ext cx="6261100" cy="3929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9BB0E8D-EC90-4311-B24E-D70C2C6983AF}"/>
              </a:ext>
            </a:extLst>
          </p:cNvPr>
          <p:cNvSpPr txBox="1">
            <a:spLocks/>
          </p:cNvSpPr>
          <p:nvPr/>
        </p:nvSpPr>
        <p:spPr>
          <a:xfrm>
            <a:off x="0" y="5770880"/>
            <a:ext cx="12192000" cy="1087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5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Future Improvements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55030E-E443-4D9C-A177-F87B97282195}"/>
              </a:ext>
            </a:extLst>
          </p:cNvPr>
          <p:cNvSpPr txBox="1">
            <a:spLocks/>
          </p:cNvSpPr>
          <p:nvPr/>
        </p:nvSpPr>
        <p:spPr>
          <a:xfrm>
            <a:off x="0" y="4292600"/>
            <a:ext cx="12192000" cy="25654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8526C-1650-4592-A538-F931B12A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4467225"/>
            <a:ext cx="9982200" cy="2390775"/>
          </a:xfrm>
        </p:spPr>
        <p:txBody>
          <a:bodyPr/>
          <a:lstStyle/>
          <a:p>
            <a:r>
              <a:rPr lang="en-AU" sz="1800" dirty="0">
                <a:solidFill>
                  <a:schemeClr val="bg1"/>
                </a:solidFill>
              </a:rPr>
              <a:t>Having the event list linked up to an RSS feed.</a:t>
            </a:r>
          </a:p>
          <a:p>
            <a:r>
              <a:rPr lang="en-AU" sz="1800" dirty="0">
                <a:solidFill>
                  <a:schemeClr val="bg1"/>
                </a:solidFill>
              </a:rPr>
              <a:t>Integrating a search bar, to allow the user to search the database quicker.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a link to google maps so the user can be sent directions.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the user be able to save locations that they might want to visit.</a:t>
            </a:r>
          </a:p>
          <a:p>
            <a:r>
              <a:rPr lang="en-AU" sz="1800" dirty="0">
                <a:solidFill>
                  <a:schemeClr val="bg1"/>
                </a:solidFill>
              </a:rPr>
              <a:t>Having rating linked up from yelp.</a:t>
            </a:r>
          </a:p>
          <a:p>
            <a:r>
              <a:rPr lang="en-AU" sz="1800" dirty="0">
                <a:solidFill>
                  <a:schemeClr val="bg1"/>
                </a:solidFill>
              </a:rPr>
              <a:t>Being able to sort items on a page alphabetically or by other traits.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94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46938-12D6-49A2-9D93-B7040B94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27625"/>
            <a:ext cx="12192000" cy="1730375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57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What was needed.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8526C-1650-4592-A538-F931B12A1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82331"/>
            <a:ext cx="12192000" cy="217566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endParaRPr lang="en-AU" sz="1800" dirty="0">
              <a:solidFill>
                <a:schemeClr val="bg1"/>
              </a:solidFill>
            </a:endParaRPr>
          </a:p>
          <a:p>
            <a:r>
              <a:rPr lang="en-AU" sz="1800" dirty="0">
                <a:solidFill>
                  <a:schemeClr val="bg1"/>
                </a:solidFill>
              </a:rPr>
              <a:t>Centralised Web based system</a:t>
            </a:r>
          </a:p>
          <a:p>
            <a:r>
              <a:rPr lang="en-AU" sz="1800" dirty="0">
                <a:solidFill>
                  <a:schemeClr val="bg1"/>
                </a:solidFill>
              </a:rPr>
              <a:t>Stores all information related to Brisbane.</a:t>
            </a:r>
          </a:p>
          <a:p>
            <a:r>
              <a:rPr lang="en-AU" sz="1800" dirty="0">
                <a:solidFill>
                  <a:schemeClr val="bg1"/>
                </a:solidFill>
              </a:rPr>
              <a:t>Caters to three user types (student, businessmen and tourists).</a:t>
            </a:r>
          </a:p>
          <a:p>
            <a:r>
              <a:rPr lang="en-AU" sz="1800" dirty="0">
                <a:solidFill>
                  <a:schemeClr val="bg1"/>
                </a:solidFill>
              </a:rPr>
              <a:t>Personalised tailored information to different user types.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911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25D86-1DE2-4FDC-8DF7-6EB6BA31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DB37EA-F74D-49C4-911E-4245DB965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6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6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C3128-E915-45B7-93B1-20637DA1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1E31A3-75A5-4C45-A0B0-1C5F48883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25D86-1DE2-4FDC-8DF7-6EB6BA311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3DEDF0-6D3F-46EC-A7C4-15E38F4DD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07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84D92-2D88-451D-A430-D17FB5D23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CD56-BA30-4753-AED0-757DA335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1320E-9707-40B5-8C42-AC26763EB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FE57E-97FF-4F1D-9353-9764947D5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4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123</Words>
  <Application>Microsoft Office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Papyrus</vt:lpstr>
      <vt:lpstr>Office Theme</vt:lpstr>
      <vt:lpstr>Smart City Website</vt:lpstr>
      <vt:lpstr>What was needed.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 User Stories</vt:lpstr>
      <vt:lpstr>Burndown Chart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104</dc:title>
  <dc:creator>Aarond Dino</dc:creator>
  <cp:lastModifiedBy>Aarond Dino</cp:lastModifiedBy>
  <cp:revision>18</cp:revision>
  <dcterms:created xsi:type="dcterms:W3CDTF">2017-10-23T12:01:46Z</dcterms:created>
  <dcterms:modified xsi:type="dcterms:W3CDTF">2017-10-23T12:53:58Z</dcterms:modified>
</cp:coreProperties>
</file>